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39878-E82C-4092-8238-B059D52770DC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DC40D-62AE-459A-863B-A5D70FFD3D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DC40D-62AE-459A-863B-A5D70FFD3D06}" type="slidenum">
              <a:rPr lang="en-CA" smtClean="0"/>
              <a:pPr/>
              <a:t>9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D0C1-42ED-47A6-9DC6-C2A2C7340F8B}" type="datetimeFigureOut">
              <a:rPr lang="en-US" smtClean="0"/>
              <a:pPr/>
              <a:t>5/26/2009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B6B0F-1F15-43C2-AC08-69A71580C574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a/imgres?imgurl=http://www.bettermondays.com/wp-content/uploads/2008/07/interview-handshake.jpg&amp;imgrefurl=http://www.bettermondays.com/?p=58&amp;usg=__lwd3ZmY1HvllsUy54mZF2yM0ztI=&amp;h=803&amp;w=900&amp;sz=327&amp;hl=en&amp;start=166&amp;sig2=uqFrN8YEotOP6T2mkjkLpA&amp;tbnid=UJcCBFnEni-UeM:&amp;tbnh=130&amp;tbnw=146&amp;prev=/images?q=job+interview&amp;gbv=2&amp;ndsp=20&amp;hl=en&amp;sa=N&amp;start=160&amp;ei=bzMbSqCHNKKItAOZvoHaCA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 WANT A JOB!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43738" cy="1752600"/>
          </a:xfrm>
        </p:spPr>
        <p:txBody>
          <a:bodyPr>
            <a:normAutofit/>
          </a:bodyPr>
          <a:lstStyle/>
          <a:p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H</a:t>
            </a: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ow </a:t>
            </a: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to get it!</a:t>
            </a:r>
            <a:endParaRPr lang="en-CA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35" name="Picture 11" descr="C:\Users\owner\AppData\Local\Microsoft\Windows\Temporary Internet Files\Content.IE5\2D3BN2NL\MPj043937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2857520" cy="1658112"/>
          </a:xfrm>
          <a:prstGeom prst="rect">
            <a:avLst/>
          </a:prstGeom>
          <a:noFill/>
        </p:spPr>
      </p:pic>
      <p:pic>
        <p:nvPicPr>
          <p:cNvPr id="1038" name="Picture 14" descr="C:\Users\owner\AppData\Local\Microsoft\Windows\Temporary Internet Files\Content.IE5\JVQQPN52\MPj043939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643446"/>
            <a:ext cx="3214710" cy="1945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EMPLOYERS CANNOT ASK ABOUT...</a:t>
            </a:r>
            <a:endParaRPr lang="en-CA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571612"/>
            <a:ext cx="2286016" cy="175432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Ethnic origin</a:t>
            </a:r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146" name="Picture 2" descr="C:\Users\owner\AppData\Local\Microsoft\Windows\Temporary Internet Files\Content.IE5\JVQQPN52\MPj04386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3116"/>
            <a:ext cx="1982552" cy="10001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14744" y="1643050"/>
            <a:ext cx="2071702" cy="212365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 </a:t>
            </a:r>
            <a:r>
              <a:rPr lang="en-CA" sz="2000" dirty="0" smtClean="0"/>
              <a:t>Marital Status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150" name="Picture 6" descr="C:\Users\owner\AppData\Local\Microsoft\Windows\Temporary Internet Files\Content.IE5\S6UAZJK0\MCj041156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285992"/>
            <a:ext cx="1781175" cy="118903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429388" y="1214423"/>
            <a:ext cx="1500198" cy="29546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Religion</a:t>
            </a:r>
          </a:p>
          <a:p>
            <a:pPr algn="ctr"/>
            <a:endParaRPr lang="en-CA" sz="2400" dirty="0" smtClean="0"/>
          </a:p>
          <a:p>
            <a:pPr algn="ctr"/>
            <a:endParaRPr lang="en-CA" sz="2400" dirty="0" smtClean="0"/>
          </a:p>
          <a:p>
            <a:pPr algn="ctr"/>
            <a:endParaRPr lang="en-CA" sz="2400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/>
          </a:p>
        </p:txBody>
      </p:sp>
      <p:pic>
        <p:nvPicPr>
          <p:cNvPr id="6151" name="Picture 7" descr="C:\Users\owner\AppData\Local\Microsoft\Windows\Temporary Internet Files\Content.IE5\2D3BN2NL\MCj009724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928802"/>
            <a:ext cx="1451912" cy="1850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14282" y="3857628"/>
            <a:ext cx="2071702" cy="2123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Disability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152" name="Picture 8" descr="C:\Users\owner\AppData\Local\Microsoft\Windows\Temporary Internet Files\Content.IE5\S6UAZJK0\MCj008875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640" y="4357694"/>
            <a:ext cx="1517488" cy="149161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928926" y="4214818"/>
            <a:ext cx="2000264" cy="1938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Gender</a:t>
            </a:r>
          </a:p>
          <a:p>
            <a:pPr algn="ctr"/>
            <a:endParaRPr lang="en-CA" sz="2400" dirty="0" smtClean="0"/>
          </a:p>
          <a:p>
            <a:pPr algn="ctr"/>
            <a:endParaRPr lang="en-CA" sz="2400" dirty="0" smtClean="0"/>
          </a:p>
          <a:p>
            <a:pPr algn="ctr"/>
            <a:endParaRPr lang="en-CA" sz="2400" dirty="0" smtClean="0"/>
          </a:p>
          <a:p>
            <a:pPr algn="ctr"/>
            <a:endParaRPr lang="en-CA" sz="2400" dirty="0"/>
          </a:p>
        </p:txBody>
      </p:sp>
      <p:pic>
        <p:nvPicPr>
          <p:cNvPr id="6154" name="Picture 10" descr="C:\Users\owner\AppData\Local\Microsoft\Windows\Temporary Internet Files\Content.IE5\2D3BN2NL\MPj0439402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714884"/>
            <a:ext cx="1700202" cy="1285884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5429256" y="4429132"/>
            <a:ext cx="1785950" cy="18466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Weight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158" name="Picture 14" descr="C:\Users\owner\AppData\Local\Microsoft\Windows\Temporary Internet Files\Content.IE5\JVQQPN52\MPj0439424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5000636"/>
            <a:ext cx="1700202" cy="118784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715272" y="5000636"/>
            <a:ext cx="1071570" cy="8925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</a:p>
          <a:p>
            <a:pPr algn="ctr"/>
            <a:r>
              <a:rPr lang="en-CA" sz="28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CA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HOW DO I ANSWER </a:t>
            </a:r>
            <a:b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INTERVIEW QUESTIONS?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Tell a story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Give examples of skills from other activities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Find out as much as you can about the job and the company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Know how to explain -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“What would you do if...”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4" descr="http://www.alwayswow.com/Ikea%20Job%20Inter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14818"/>
            <a:ext cx="2829947" cy="23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images.teamsugar.com/files/upl0/1/18239/13_2008/job%20inter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28670"/>
            <a:ext cx="6429419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3.bp.blogspot.com/_0Dch2v54hus/R1Md35AmOVI/AAAAAAAAAmE/8V3DJXS78eg/s1600-R/Intervi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71517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THE PLAN</a:t>
            </a:r>
            <a:endParaRPr lang="en-CA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How do I find a job?</a:t>
            </a:r>
          </a:p>
          <a:p>
            <a:r>
              <a:rPr lang="en-CA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How do I prepare to get the job?</a:t>
            </a:r>
          </a:p>
          <a:p>
            <a:r>
              <a:rPr lang="en-CA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How can I do an amazing interview?</a:t>
            </a:r>
            <a:endParaRPr lang="en-CA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5" descr="http://www.bc.edu/offices/careers/meta-elements/jpg/jobsearchnews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876"/>
            <a:ext cx="4085112" cy="30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HOW DO I FIND A JOB?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Classified Ads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Friends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Parents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 Business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On-line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Others?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owner\AppData\Local\Microsoft\Windows\Temporary Internet Files\Content.IE5\2D3BN2NL\MCj041598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929066"/>
            <a:ext cx="2513654" cy="2500330"/>
          </a:xfrm>
          <a:prstGeom prst="rect">
            <a:avLst/>
          </a:prstGeom>
          <a:noFill/>
        </p:spPr>
      </p:pic>
      <p:pic>
        <p:nvPicPr>
          <p:cNvPr id="2064" name="Picture 16" descr="C:\Users\owner\AppData\Local\Microsoft\Windows\Temporary Internet Files\Content.IE5\2D3BN2NL\MPj042224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500174"/>
            <a:ext cx="1947856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HOW DO I PREPARE?</a:t>
            </a:r>
            <a:endParaRPr lang="en-CA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Know your skills</a:t>
            </a:r>
            <a:endParaRPr lang="en-CA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Resume</a:t>
            </a:r>
          </a:p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Cover Letter</a:t>
            </a:r>
          </a:p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Application</a:t>
            </a:r>
          </a:p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Job Interview</a:t>
            </a:r>
          </a:p>
          <a:p>
            <a:endParaRPr lang="en-CA" dirty="0" smtClean="0">
              <a:latin typeface="Comic Sans MS" pitchFamily="66" charset="0"/>
            </a:endParaRPr>
          </a:p>
          <a:p>
            <a:endParaRPr lang="en-CA" dirty="0"/>
          </a:p>
        </p:txBody>
      </p:sp>
      <p:pic>
        <p:nvPicPr>
          <p:cNvPr id="3074" name="Picture 2" descr="C:\Users\owner\AppData\Local\Microsoft\Windows\Temporary Internet Files\Content.IE5\JVQQPN52\MCBD06642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14554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APPLICATION FORMS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 sure you have the right form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Read the whole form first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Ask for two forms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Answer every question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Attach requested information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Ask to speak to the person doing the hiring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Follow-up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4" descr="http://www.dreamstime.com/job-application-form-thumb706837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357298"/>
            <a:ext cx="1720529" cy="269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JOB INTERVIEWS</a:t>
            </a:r>
            <a:endParaRPr lang="en-CA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2" name="Picture 4" descr="C:\Users\owner\AppData\Local\Microsoft\Windows\Temporary Internet Files\Content.IE5\FO30I770\MCj0406112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500" y="1428736"/>
            <a:ext cx="850236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PLANNING FOR A </a:t>
            </a:r>
            <a:b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JOB INTERVIEW</a:t>
            </a:r>
            <a:endParaRPr lang="en-CA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When the employer phones ask: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- When/time/place?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- Who is interviewing?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- What to bring to the interview?</a:t>
            </a: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- What are the job duties?</a:t>
            </a:r>
          </a:p>
          <a:p>
            <a:pPr>
              <a:buNone/>
            </a:pPr>
            <a:endParaRPr lang="en-CA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Practice answering interview questions</a:t>
            </a:r>
          </a:p>
          <a:p>
            <a:pPr>
              <a:buNone/>
            </a:pPr>
            <a:endParaRPr lang="en-CA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Find out about the company</a:t>
            </a:r>
          </a:p>
          <a:p>
            <a:pPr>
              <a:buNone/>
            </a:pPr>
            <a:endParaRPr lang="en-CA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Prepare the night before</a:t>
            </a:r>
          </a:p>
          <a:p>
            <a:pPr>
              <a:buNone/>
            </a:pPr>
            <a:endParaRPr lang="en-CA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CA" dirty="0" smtClean="0"/>
              <a:t>	</a:t>
            </a:r>
            <a:endParaRPr lang="en-CA" dirty="0"/>
          </a:p>
        </p:txBody>
      </p:sp>
      <p:pic>
        <p:nvPicPr>
          <p:cNvPr id="1032" name="Picture 8" descr="C:\Users\owner\AppData\Local\Microsoft\Windows\Temporary Internet Files\Content.IE5\S6UAZJK0\MCj042382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643050"/>
            <a:ext cx="1908175" cy="195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THE RULES</a:t>
            </a:r>
            <a:endParaRPr lang="en-CA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7972452" cy="642941"/>
          </a:xfrm>
        </p:spPr>
        <p:txBody>
          <a:bodyPr>
            <a:normAutofit/>
          </a:bodyPr>
          <a:lstStyle/>
          <a:p>
            <a:pPr algn="ctr"/>
            <a:r>
              <a:rPr lang="en-CA" sz="32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DO</a:t>
            </a:r>
            <a:endParaRPr lang="en-CA" sz="3200" u="sng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43050"/>
            <a:ext cx="8115328" cy="4483113"/>
          </a:xfrm>
        </p:spPr>
        <p:txBody>
          <a:bodyPr>
            <a:normAutofit/>
          </a:bodyPr>
          <a:lstStyle/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 on time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Shake hands and introduce yourself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 neat and dress appropriately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Sit up straight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Know your skills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 prepared for questions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Think before you speak 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Be confident and enthusiastic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Listen carefully</a:t>
            </a:r>
          </a:p>
          <a:p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Say thank you</a:t>
            </a:r>
          </a:p>
          <a:p>
            <a:endParaRPr lang="en-CA" dirty="0"/>
          </a:p>
        </p:txBody>
      </p:sp>
      <p:pic>
        <p:nvPicPr>
          <p:cNvPr id="16" name="Picture 15" descr="http://www.careervanity.com/images/job-thank-you-note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5286388"/>
            <a:ext cx="2141179" cy="119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http://tbn2.google.com/images?q=tbn:UJcCBFnEni-UeM:http://www.bettermondays.com/wp-content/uploads/2008/07/interview-handshak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1857364"/>
            <a:ext cx="1970590" cy="1754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pPr algn="l"/>
            <a:r>
              <a:rPr lang="en-CA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MORE RULES</a:t>
            </a:r>
            <a:endParaRPr lang="en-CA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357298"/>
            <a:ext cx="8358246" cy="1052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u="sng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DO NOT</a:t>
            </a:r>
          </a:p>
          <a:p>
            <a:pPr algn="ctr"/>
            <a:endParaRPr lang="en-CA" sz="32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Forget your resume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Forget to bring references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Wear inappropriate jewellery, tattoos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Have your cell phone on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Respond with only “Yes” or “No” answers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Fidget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Chew gum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Leave without asking questions</a:t>
            </a:r>
          </a:p>
          <a:p>
            <a:pPr algn="ctr"/>
            <a:endParaRPr lang="en-CA" sz="2800" dirty="0" smtClean="0"/>
          </a:p>
          <a:p>
            <a:endParaRPr lang="en-CA" sz="2800" dirty="0" smtClean="0"/>
          </a:p>
          <a:p>
            <a:pPr algn="ctr"/>
            <a:endParaRPr lang="en-CA" sz="2800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/>
          </a:p>
        </p:txBody>
      </p:sp>
      <p:pic>
        <p:nvPicPr>
          <p:cNvPr id="4100" name="Picture 4" descr="C:\Users\owner\AppData\Local\Microsoft\Windows\Temporary Internet Files\Content.IE5\FO30I770\MPj043940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04"/>
            <a:ext cx="2183939" cy="2351934"/>
          </a:xfrm>
          <a:prstGeom prst="rect">
            <a:avLst/>
          </a:prstGeom>
          <a:noFill/>
        </p:spPr>
      </p:pic>
      <p:pic>
        <p:nvPicPr>
          <p:cNvPr id="12" name="Picture 11" descr="http://workbloom.net/wp-content/uploads/2007/10/job-interview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572008"/>
            <a:ext cx="280289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254</Words>
  <Application>Microsoft Office PowerPoint</Application>
  <PresentationFormat>On-screen Show (4:3)</PresentationFormat>
  <Paragraphs>120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 WANT A JOB!</vt:lpstr>
      <vt:lpstr>THE PLAN</vt:lpstr>
      <vt:lpstr>HOW DO I FIND A JOB?</vt:lpstr>
      <vt:lpstr>HOW DO I PREPARE?</vt:lpstr>
      <vt:lpstr>APPLICATION FORMS</vt:lpstr>
      <vt:lpstr>JOB INTERVIEWS</vt:lpstr>
      <vt:lpstr>PLANNING FOR A  JOB INTERVIEW</vt:lpstr>
      <vt:lpstr>THE RULES</vt:lpstr>
      <vt:lpstr>MORE RULES</vt:lpstr>
      <vt:lpstr>EMPLOYERS CANNOT ASK ABOUT...</vt:lpstr>
      <vt:lpstr>HOW DO I ANSWER  INTERVIEW QUESTIONS?</vt:lpstr>
      <vt:lpstr>Slide 12</vt:lpstr>
      <vt:lpstr>Slide 13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WANT A JOB!</dc:title>
  <dc:creator>owner</dc:creator>
  <cp:lastModifiedBy>owner</cp:lastModifiedBy>
  <cp:revision>63</cp:revision>
  <dcterms:created xsi:type="dcterms:W3CDTF">2009-05-25T15:29:50Z</dcterms:created>
  <dcterms:modified xsi:type="dcterms:W3CDTF">2009-05-26T14:41:23Z</dcterms:modified>
</cp:coreProperties>
</file>